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1" r:id="rId7"/>
    <p:sldId id="265" r:id="rId8"/>
    <p:sldId id="269" r:id="rId9"/>
    <p:sldId id="270" r:id="rId10"/>
    <p:sldId id="268" r:id="rId11"/>
    <p:sldId id="271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64510" y="2829560"/>
            <a:ext cx="5262979" cy="769441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b="1" dirty="0">
                <a:ln w="15875"/>
                <a:gradFill>
                  <a:gsLst>
                    <a:gs pos="0">
                      <a:schemeClr val="accent1">
                        <a:lumOff val="-19988"/>
                        <a:satOff val="20000"/>
                      </a:schemeClr>
                    </a:gs>
                    <a:gs pos="100000">
                      <a:schemeClr val="accent1">
                        <a:lumOff val="15000"/>
                        <a:satOff val="-14988"/>
                      </a:schemeClr>
                    </a:gs>
                  </a:gsLst>
                  <a:lin ang="0" scaled="0"/>
                </a:gradFill>
                <a:effectLst/>
              </a:rPr>
              <a:t>供应商平台操作手册</a:t>
            </a:r>
            <a:endParaRPr lang="zh-CN" altLang="en-US" sz="4400" b="1" dirty="0">
              <a:ln w="15875"/>
              <a:gradFill>
                <a:gsLst>
                  <a:gs pos="0">
                    <a:schemeClr val="accent1">
                      <a:lumOff val="-19988"/>
                      <a:satOff val="20000"/>
                    </a:schemeClr>
                  </a:gs>
                  <a:gs pos="100000">
                    <a:schemeClr val="accent1">
                      <a:lumOff val="15000"/>
                      <a:satOff val="-14988"/>
                    </a:schemeClr>
                  </a:gs>
                </a:gsLst>
                <a:lin ang="0" scaled="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、准入变更申请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/>
              <a:t>准入管理</a:t>
            </a:r>
            <a:r>
              <a:rPr lang="en-US" altLang="zh-CN" dirty="0"/>
              <a:t>-</a:t>
            </a:r>
            <a:r>
              <a:rPr lang="zh-CN" altLang="en-US" dirty="0"/>
              <a:t>变更申请点击新增申请</a:t>
            </a:r>
            <a:endParaRPr lang="zh-CN" altLang="en-US" dirty="0"/>
          </a:p>
          <a:p>
            <a:r>
              <a:rPr lang="en-US" altLang="zh-CN" dirty="0"/>
              <a:t>2</a:t>
            </a:r>
            <a:r>
              <a:rPr lang="zh-CN" altLang="en-US" dirty="0"/>
              <a:t>填写必填信息</a:t>
            </a:r>
            <a:r>
              <a:rPr lang="en-US" altLang="zh-CN" dirty="0"/>
              <a:t>-</a:t>
            </a:r>
            <a:r>
              <a:rPr lang="zh-CN" altLang="en-US" dirty="0"/>
              <a:t>选择需要变更的内容</a:t>
            </a:r>
            <a:r>
              <a:rPr lang="en-US" altLang="zh-CN" dirty="0"/>
              <a:t>-</a:t>
            </a:r>
            <a:r>
              <a:rPr lang="zh-CN" altLang="en-US" dirty="0"/>
              <a:t>点击保存</a:t>
            </a:r>
            <a:r>
              <a:rPr lang="en-US" altLang="zh-CN" dirty="0"/>
              <a:t>-</a:t>
            </a:r>
            <a:r>
              <a:rPr lang="zh-CN" altLang="en-US" dirty="0"/>
              <a:t>然后提交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07160"/>
            <a:ext cx="5671451" cy="32208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859" y="1407160"/>
            <a:ext cx="8651506" cy="35536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469" y="3993468"/>
            <a:ext cx="8182947" cy="28645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242062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r>
              <a:rPr lang="zh-CN" altLang="en-US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、系统注册</a:t>
            </a:r>
            <a:endParaRPr lang="zh-CN" altLang="en-US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8730" y="873125"/>
            <a:ext cx="8642350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dirty="0"/>
              <a:t>1、</a:t>
            </a:r>
            <a:r>
              <a:rPr lang="zh-CN" altLang="en-US" dirty="0"/>
              <a:t>外网</a:t>
            </a:r>
            <a:r>
              <a:rPr lang="en-US" altLang="zh-CN" dirty="0" err="1"/>
              <a:t>访问</a:t>
            </a:r>
            <a:r>
              <a:rPr lang="zh-CN" altLang="en-US" dirty="0"/>
              <a:t>登录</a:t>
            </a:r>
            <a:r>
              <a:rPr lang="en-US" altLang="zh-CN" dirty="0" err="1"/>
              <a:t>地址：https</a:t>
            </a:r>
            <a:r>
              <a:rPr lang="en-US" altLang="zh-CN" dirty="0"/>
              <a:t>://hrp.zsszyy.com:9999/</a:t>
            </a:r>
            <a:endParaRPr lang="en-US" altLang="zh-CN" dirty="0"/>
          </a:p>
          <a:p>
            <a:r>
              <a:rPr lang="en-US" altLang="zh-CN" dirty="0"/>
              <a:t>2</a:t>
            </a:r>
            <a:r>
              <a:rPr lang="en-US" altLang="zh-CN" dirty="0">
                <a:sym typeface="+mn-ea"/>
              </a:rPr>
              <a:t>、</a:t>
            </a:r>
            <a:r>
              <a:rPr lang="zh-CN" altLang="en-US" dirty="0">
                <a:sym typeface="+mn-ea"/>
              </a:rPr>
              <a:t>点击注册</a:t>
            </a:r>
            <a:endParaRPr lang="en-US" altLang="zh-CN" dirty="0"/>
          </a:p>
          <a:p>
            <a:r>
              <a:rPr lang="en-US" altLang="zh-CN" dirty="0"/>
              <a:t> </a:t>
            </a:r>
            <a:endParaRPr lang="en-US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0265" y="400685"/>
            <a:ext cx="525780" cy="4724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09050" y="995680"/>
            <a:ext cx="2439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建议谷歌浏览器登录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1586230"/>
            <a:ext cx="10516235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、填写账号信息，点击发送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310005"/>
            <a:ext cx="10217150" cy="49904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、填写资质信息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0330" y="695960"/>
            <a:ext cx="102565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填写必须信息，并上传证件图片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10" y="1258570"/>
            <a:ext cx="11887835" cy="54559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、输入密码登录系统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05" y="971550"/>
            <a:ext cx="11045825" cy="53251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、如果第一次注册后，需要详细补充企业信息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165"/>
            <a:ext cx="8628380" cy="34747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" y="3429000"/>
            <a:ext cx="6778625" cy="29743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、补充个人信息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可在准入管理</a:t>
            </a:r>
            <a:r>
              <a:rPr lang="en-US" altLang="zh-CN"/>
              <a:t>-</a:t>
            </a:r>
            <a:r>
              <a:rPr lang="zh-CN" altLang="en-US"/>
              <a:t>资质管理点击新增资质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填写必填信息</a:t>
            </a:r>
            <a:r>
              <a:rPr lang="en-US" altLang="zh-CN"/>
              <a:t>-</a:t>
            </a:r>
            <a:r>
              <a:rPr lang="zh-CN" altLang="en-US"/>
              <a:t>点击保存</a:t>
            </a:r>
            <a:r>
              <a:rPr lang="en-US" altLang="zh-CN"/>
              <a:t>-</a:t>
            </a:r>
            <a:r>
              <a:rPr lang="zh-CN" altLang="en-US"/>
              <a:t>然后上传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560" y="1679575"/>
            <a:ext cx="12216130" cy="34042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、新增资质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可在准入管理</a:t>
            </a:r>
            <a:r>
              <a:rPr lang="en-US" altLang="zh-CN"/>
              <a:t>-</a:t>
            </a:r>
            <a:r>
              <a:rPr lang="zh-CN" altLang="en-US"/>
              <a:t>资质管理点击新增资质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填写必填信息</a:t>
            </a:r>
            <a:r>
              <a:rPr lang="en-US" altLang="zh-CN"/>
              <a:t>-</a:t>
            </a:r>
            <a:r>
              <a:rPr lang="zh-CN" altLang="en-US"/>
              <a:t>点击保存</a:t>
            </a:r>
            <a:r>
              <a:rPr lang="en-US" altLang="zh-CN"/>
              <a:t>-</a:t>
            </a:r>
            <a:r>
              <a:rPr lang="zh-CN" altLang="en-US"/>
              <a:t>然后上传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30" y="1407160"/>
            <a:ext cx="9441180" cy="23152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5" y="3928745"/>
            <a:ext cx="8846820" cy="2806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1365" cy="6330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no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、新增准入申请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l"/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2560" y="762000"/>
            <a:ext cx="116922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准入管理</a:t>
            </a:r>
            <a:r>
              <a:rPr lang="en-US" altLang="zh-CN"/>
              <a:t>-</a:t>
            </a:r>
            <a:r>
              <a:rPr lang="zh-CN" altLang="en-US"/>
              <a:t>准入申请点击新增申请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填写必填信息</a:t>
            </a:r>
            <a:r>
              <a:rPr lang="en-US" altLang="zh-CN"/>
              <a:t>-</a:t>
            </a:r>
            <a:r>
              <a:rPr lang="zh-CN" altLang="en-US"/>
              <a:t>添加资质</a:t>
            </a:r>
            <a:r>
              <a:rPr lang="en-US" altLang="zh-CN"/>
              <a:t>-</a:t>
            </a:r>
            <a:r>
              <a:rPr lang="zh-CN" altLang="en-US"/>
              <a:t>点击保存</a:t>
            </a:r>
            <a:r>
              <a:rPr lang="en-US" altLang="zh-CN"/>
              <a:t>-</a:t>
            </a:r>
            <a:r>
              <a:rPr lang="zh-CN" altLang="en-US"/>
              <a:t>然后提交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950" y="1407160"/>
            <a:ext cx="7703820" cy="2586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390" y="1536065"/>
            <a:ext cx="6321425" cy="25984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3864610"/>
            <a:ext cx="6586855" cy="29933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GQ2ZWU2YjJmODY5NmZmNzlkMzg2NzBiNWIxNWNmMzI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WPS 演示</Application>
  <PresentationFormat>宽屏</PresentationFormat>
  <Paragraphs>43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苏志伟</cp:lastModifiedBy>
  <cp:revision>43</cp:revision>
  <dcterms:created xsi:type="dcterms:W3CDTF">2023-08-09T12:44:00Z</dcterms:created>
  <dcterms:modified xsi:type="dcterms:W3CDTF">2025-08-07T03:58:29Z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755E553CF4E24E8FAF5B93A42FD842C1_13</vt:lpwstr>
  </property>
  <property fmtid="{D5CDD505-2E9C-101B-9397-08002B2CF9AE}" pid="3" name="KSOProductBuildVer">
    <vt:lpwstr>2052-12.1.0.21915</vt:lpwstr>
  </property>
</Properties>
</file>