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1" r:id="rId7"/>
    <p:sldId id="265" r:id="rId8"/>
    <p:sldId id="269" r:id="rId9"/>
    <p:sldId id="270" r:id="rId10"/>
    <p:sldId id="268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64510" y="2829560"/>
            <a:ext cx="52629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ln w="15875"/>
                <a:gradFill>
                  <a:gsLst>
                    <a:gs pos="0">
                      <a:schemeClr val="accent1">
                        <a:lumOff val="-19986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86"/>
                      </a:schemeClr>
                    </a:gs>
                  </a:gsLst>
                  <a:lin ang="0" scaled="0"/>
                </a:gradFill>
                <a:effectLst/>
              </a:rPr>
              <a:t>供应商平台操作手册</a:t>
            </a:r>
            <a:endParaRPr lang="zh-CN" altLang="en-US" sz="4400" b="1" dirty="0">
              <a:ln w="15875"/>
              <a:gradFill>
                <a:gsLst>
                  <a:gs pos="0">
                    <a:schemeClr val="accent1">
                      <a:lumOff val="-19986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86"/>
                    </a:schemeClr>
                  </a:gs>
                </a:gsLst>
                <a:lin ang="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、准入变更申请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准入管理</a:t>
            </a:r>
            <a:r>
              <a:rPr lang="en-US" altLang="zh-CN" dirty="0"/>
              <a:t>-</a:t>
            </a:r>
            <a:r>
              <a:rPr lang="zh-CN" altLang="en-US" dirty="0"/>
              <a:t>变更申请点击新增申请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填写必填信息</a:t>
            </a:r>
            <a:r>
              <a:rPr lang="en-US" altLang="zh-CN" dirty="0"/>
              <a:t>-</a:t>
            </a:r>
            <a:r>
              <a:rPr lang="zh-CN" altLang="en-US" dirty="0"/>
              <a:t>选择需要变更的内容</a:t>
            </a:r>
            <a:r>
              <a:rPr lang="en-US" altLang="zh-CN" dirty="0"/>
              <a:t>-</a:t>
            </a:r>
            <a:r>
              <a:rPr lang="zh-CN" altLang="en-US" dirty="0"/>
              <a:t>点击保存</a:t>
            </a:r>
            <a:r>
              <a:rPr lang="en-US" altLang="zh-CN" dirty="0"/>
              <a:t>-</a:t>
            </a:r>
            <a:r>
              <a:rPr lang="zh-CN" altLang="en-US" dirty="0"/>
              <a:t>然后提交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7160"/>
            <a:ext cx="5671451" cy="3220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59" y="1407160"/>
            <a:ext cx="8651506" cy="3553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69" y="3993468"/>
            <a:ext cx="8182947" cy="2864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42062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、系统注册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8730" y="873125"/>
            <a:ext cx="864235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1、</a:t>
            </a:r>
            <a:r>
              <a:rPr lang="zh-CN" altLang="en-US" dirty="0"/>
              <a:t>外网</a:t>
            </a:r>
            <a:r>
              <a:rPr lang="en-US" altLang="zh-CN" dirty="0" err="1"/>
              <a:t>访问</a:t>
            </a:r>
            <a:r>
              <a:rPr lang="zh-CN" altLang="en-US" dirty="0"/>
              <a:t>登录</a:t>
            </a:r>
            <a:r>
              <a:rPr lang="en-US" altLang="zh-CN" dirty="0" err="1"/>
              <a:t>地址：https</a:t>
            </a:r>
            <a:r>
              <a:rPr lang="en-US" altLang="zh-CN" dirty="0"/>
              <a:t>://hrp.zsszyy.com:9999/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en-US" altLang="zh-CN" dirty="0">
                <a:sym typeface="+mn-ea"/>
              </a:rPr>
              <a:t>、</a:t>
            </a:r>
            <a:r>
              <a:rPr lang="zh-CN" altLang="en-US" dirty="0">
                <a:sym typeface="+mn-ea"/>
              </a:rPr>
              <a:t>点击注册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265" y="400685"/>
            <a:ext cx="525780" cy="472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09050" y="995680"/>
            <a:ext cx="2439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建议谷歌浏览器登录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586230"/>
            <a:ext cx="10516235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、填写账号信息，点击发送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310005"/>
            <a:ext cx="10217150" cy="4990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、填写资质信息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330" y="695960"/>
            <a:ext cx="1025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填写必须信息，并上传证件图片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165" y="970280"/>
            <a:ext cx="11887835" cy="5606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、输入密码登录系统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971550"/>
            <a:ext cx="11045825" cy="5325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、如果第一次注册后，需要详细补充企业信息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165"/>
            <a:ext cx="8628380" cy="3474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3429000"/>
            <a:ext cx="6778625" cy="2974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、补充个人信息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" y="1679575"/>
            <a:ext cx="12216130" cy="3404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、新增资质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1407160"/>
            <a:ext cx="9441180" cy="23152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" y="3928745"/>
            <a:ext cx="884682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、新增准入申请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准入管理</a:t>
            </a:r>
            <a:r>
              <a:rPr lang="en-US" altLang="zh-CN"/>
              <a:t>-</a:t>
            </a:r>
            <a:r>
              <a:rPr lang="zh-CN" altLang="en-US"/>
              <a:t>准入申请点击新增申请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添加资质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然后提交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407160"/>
            <a:ext cx="7703820" cy="2586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390" y="1536065"/>
            <a:ext cx="6321425" cy="2598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864610"/>
            <a:ext cx="6586855" cy="29933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宽屏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</cp:lastModifiedBy>
  <cp:revision>45</cp:revision>
  <dcterms:created xsi:type="dcterms:W3CDTF">2023-08-09T12:44:00Z</dcterms:created>
  <dcterms:modified xsi:type="dcterms:W3CDTF">2025-09-16T08:12:16Z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755E553CF4E24E8FAF5B93A42FD842C1_13</vt:lpwstr>
  </property>
  <property fmtid="{D5CDD505-2E9C-101B-9397-08002B2CF9AE}" pid="3" name="KSOProductBuildVer">
    <vt:lpwstr>2052-11.8.2.9067</vt:lpwstr>
  </property>
</Properties>
</file>