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1" r:id="rId7"/>
    <p:sldId id="265" r:id="rId8"/>
    <p:sldId id="269" r:id="rId9"/>
    <p:sldId id="270" r:id="rId10"/>
    <p:sldId id="268" r:id="rId11"/>
    <p:sldId id="275" r:id="rId12"/>
    <p:sldId id="267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46638" y="2829560"/>
            <a:ext cx="4698723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ln w="15875"/>
                <a:gradFill>
                  <a:gsLst>
                    <a:gs pos="0">
                      <a:schemeClr val="accent1">
                        <a:lumOff val="-19987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87"/>
                      </a:schemeClr>
                    </a:gs>
                  </a:gsLst>
                  <a:lin ang="0" scaled="0"/>
                </a:gradFill>
                <a:effectLst/>
              </a:rPr>
              <a:t>准入管理操作手册</a:t>
            </a:r>
            <a:endParaRPr lang="zh-CN" altLang="en-US" sz="4400" b="1" dirty="0">
              <a:ln w="15875"/>
              <a:gradFill>
                <a:gsLst>
                  <a:gs pos="0">
                    <a:schemeClr val="accent1">
                      <a:lumOff val="-19987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87"/>
                    </a:schemeClr>
                  </a:gs>
                </a:gsLst>
                <a:lin ang="0" scaled="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、新增准入申请常见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问题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7960" y="633095"/>
            <a:ext cx="116922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（一）</a:t>
            </a:r>
            <a:r>
              <a:rPr lang="en-US" altLang="zh-CN"/>
              <a:t> </a:t>
            </a:r>
            <a:r>
              <a:rPr lang="zh-CN" altLang="en-US"/>
              <a:t>填写必填信息</a:t>
            </a:r>
            <a:r>
              <a:rPr lang="en-US" altLang="zh-CN"/>
              <a:t>-</a:t>
            </a:r>
            <a:r>
              <a:rPr lang="zh-CN" altLang="en-US"/>
              <a:t>添加资质选不到</a:t>
            </a:r>
            <a:r>
              <a:rPr lang="zh-CN" altLang="en-US"/>
              <a:t>资质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资质没有</a:t>
            </a:r>
            <a:r>
              <a:rPr lang="zh-CN" altLang="en-US"/>
              <a:t>上传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资质所属企业选择</a:t>
            </a:r>
            <a:r>
              <a:rPr lang="zh-CN" altLang="en-US"/>
              <a:t>不对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资质生效日期</a:t>
            </a:r>
            <a:r>
              <a:rPr lang="zh-CN" altLang="en-US"/>
              <a:t>过期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采购单位没有选择中山市</a:t>
            </a:r>
            <a:r>
              <a:rPr lang="zh-CN" altLang="en-US"/>
              <a:t>中医院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985" y="2258060"/>
            <a:ext cx="9375775" cy="2931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、准入申请审批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如有供应商注册提交信息后，管理科室可在</a:t>
            </a:r>
            <a:r>
              <a:rPr lang="en-US" altLang="zh-CN" dirty="0"/>
              <a:t>HRP</a:t>
            </a:r>
            <a:r>
              <a:rPr lang="zh-CN" altLang="en-US" dirty="0"/>
              <a:t>系统进行准入申请审批（登录网址：</a:t>
            </a:r>
            <a:r>
              <a:rPr lang="en-US" altLang="zh-CN" dirty="0"/>
              <a:t>http://10.0.250.160/</a:t>
            </a:r>
            <a:r>
              <a:rPr lang="zh-CN" altLang="en-US" dirty="0"/>
              <a:t>）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在</a:t>
            </a:r>
            <a:r>
              <a:rPr lang="en-US" altLang="zh-CN" dirty="0"/>
              <a:t>HRP</a:t>
            </a:r>
            <a:r>
              <a:rPr lang="zh-CN" altLang="en-US" dirty="0"/>
              <a:t>系统准入申请审批界面，根据供应商信息点击对应单号，查看供应商注册提交的详细信息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HRP</a:t>
            </a:r>
            <a:r>
              <a:rPr lang="zh-CN" altLang="en-US" dirty="0">
                <a:solidFill>
                  <a:srgbClr val="FF0000"/>
                </a:solidFill>
              </a:rPr>
              <a:t>系统页面路径：物资管理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zh-CN" altLang="en-US" dirty="0">
                <a:solidFill>
                  <a:srgbClr val="FF0000"/>
                </a:solidFill>
              </a:rPr>
              <a:t>准入管理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zh-CN" altLang="en-US" dirty="0">
                <a:solidFill>
                  <a:srgbClr val="FF0000"/>
                </a:solidFill>
              </a:rPr>
              <a:t>往来单位准入申请）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0050"/>
            <a:ext cx="12192000" cy="1758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46139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、准入变更申请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如有供应商信息后续有发生调整，供应商可在医采平台系统进行变更申请，提交到</a:t>
            </a:r>
            <a:r>
              <a:rPr lang="en-US" altLang="zh-CN" dirty="0"/>
              <a:t>HRP</a:t>
            </a:r>
            <a:r>
              <a:rPr lang="zh-CN" altLang="en-US" dirty="0"/>
              <a:t>系统进行审批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在</a:t>
            </a:r>
            <a:r>
              <a:rPr lang="en-US" altLang="zh-CN" dirty="0"/>
              <a:t>HRP</a:t>
            </a:r>
            <a:r>
              <a:rPr lang="zh-CN" altLang="en-US" dirty="0"/>
              <a:t>系统往来单位变更申请界面进行审批，根据供应商信息点击对应单号，查看供应变更申请提交的信息进行审批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814235"/>
            <a:ext cx="12192000" cy="3600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32" y="3429000"/>
            <a:ext cx="8531441" cy="35814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、准入变更申请审批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如有供应商信息后续有发生调整，供应商可在医采平台系统进行变更申请，提交到</a:t>
            </a:r>
            <a:r>
              <a:rPr lang="en-US" altLang="zh-CN" dirty="0"/>
              <a:t>HRP</a:t>
            </a:r>
            <a:r>
              <a:rPr lang="zh-CN" altLang="en-US" dirty="0"/>
              <a:t>系统进行审批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在</a:t>
            </a:r>
            <a:r>
              <a:rPr lang="en-US" altLang="zh-CN" dirty="0"/>
              <a:t>HRP</a:t>
            </a:r>
            <a:r>
              <a:rPr lang="zh-CN" altLang="en-US" dirty="0"/>
              <a:t>系统往来单位变更申请界面进行审批，根据供应商信息点击对应单号，查看供应变更申请提交的信息进行审批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（操作流程跟准入申请审批同理，注意：由各管理科室确认无误后进行审批操作，一旦审批后，就会同步更新到</a:t>
            </a:r>
            <a:r>
              <a:rPr lang="en-US" altLang="zh-CN" dirty="0">
                <a:solidFill>
                  <a:srgbClr val="FF0000"/>
                </a:solidFill>
              </a:rPr>
              <a:t>【</a:t>
            </a:r>
            <a:r>
              <a:rPr lang="zh-CN" altLang="en-US" dirty="0">
                <a:solidFill>
                  <a:srgbClr val="FF0000"/>
                </a:solidFill>
              </a:rPr>
              <a:t>往来单位</a:t>
            </a:r>
            <a:r>
              <a:rPr lang="en-US" altLang="zh-CN" dirty="0">
                <a:solidFill>
                  <a:srgbClr val="FF0000"/>
                </a:solidFill>
              </a:rPr>
              <a:t>】</a:t>
            </a:r>
            <a:r>
              <a:rPr lang="zh-CN" altLang="en-US" dirty="0">
                <a:solidFill>
                  <a:srgbClr val="FF0000"/>
                </a:solidFill>
              </a:rPr>
              <a:t>档案中供各业务系统使用）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79650"/>
            <a:ext cx="12192000" cy="2298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4243526"/>
            <a:ext cx="12192000" cy="26144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7524" y="177225"/>
            <a:ext cx="3676007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、供应商信息注册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8730" y="873125"/>
            <a:ext cx="864235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/>
              <a:t>1、</a:t>
            </a:r>
            <a:r>
              <a:rPr lang="zh-CN" altLang="en-US" dirty="0"/>
              <a:t>系统登录</a:t>
            </a:r>
            <a:r>
              <a:rPr lang="en-US" altLang="zh-CN" dirty="0" err="1"/>
              <a:t>地址：https</a:t>
            </a:r>
            <a:r>
              <a:rPr lang="en-US" altLang="zh-CN" dirty="0"/>
              <a:t>://hrp.zsszyy.com:9999/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en-US" altLang="zh-CN" dirty="0">
                <a:sym typeface="+mn-ea"/>
              </a:rPr>
              <a:t>、</a:t>
            </a:r>
            <a:r>
              <a:rPr lang="zh-CN" altLang="en-US" dirty="0">
                <a:sym typeface="+mn-ea"/>
              </a:rPr>
              <a:t>点击注册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0265" y="400685"/>
            <a:ext cx="525780" cy="472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09050" y="995680"/>
            <a:ext cx="2439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建议谷歌浏览器登录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586230"/>
            <a:ext cx="10516235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、填写账号信息，点击发送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310005"/>
            <a:ext cx="10217150" cy="4990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、填写资质信息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330" y="695960"/>
            <a:ext cx="10256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填写必须信息，并上传证件图片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10" y="1258570"/>
            <a:ext cx="11887835" cy="5455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、输入密码登录系统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971550"/>
            <a:ext cx="11045825" cy="5325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、如果第一次注册后，需要详细补充企业信息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165"/>
            <a:ext cx="8628380" cy="34747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3429000"/>
            <a:ext cx="6778625" cy="2974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、补充个人信息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可在准入管理</a:t>
            </a:r>
            <a:r>
              <a:rPr lang="en-US" altLang="zh-CN"/>
              <a:t>-</a:t>
            </a:r>
            <a:r>
              <a:rPr lang="zh-CN" altLang="en-US"/>
              <a:t>资质管理点击新增资质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填写必填信息</a:t>
            </a:r>
            <a:r>
              <a:rPr lang="en-US" altLang="zh-CN"/>
              <a:t>-</a:t>
            </a:r>
            <a:r>
              <a:rPr lang="zh-CN" altLang="en-US"/>
              <a:t>点击保存</a:t>
            </a:r>
            <a:r>
              <a:rPr lang="en-US" altLang="zh-CN"/>
              <a:t>-</a:t>
            </a:r>
            <a:r>
              <a:rPr lang="zh-CN" altLang="en-US"/>
              <a:t>然后上传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560" y="1679575"/>
            <a:ext cx="12216130" cy="3404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、新增资质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可在准入管理</a:t>
            </a:r>
            <a:r>
              <a:rPr lang="en-US" altLang="zh-CN"/>
              <a:t>-</a:t>
            </a:r>
            <a:r>
              <a:rPr lang="zh-CN" altLang="en-US"/>
              <a:t>资质管理点击新增资质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填写必填信息</a:t>
            </a:r>
            <a:r>
              <a:rPr lang="en-US" altLang="zh-CN"/>
              <a:t>-</a:t>
            </a:r>
            <a:r>
              <a:rPr lang="zh-CN" altLang="en-US"/>
              <a:t>点击保存</a:t>
            </a:r>
            <a:r>
              <a:rPr lang="en-US" altLang="zh-CN"/>
              <a:t>-</a:t>
            </a:r>
            <a:r>
              <a:rPr lang="zh-CN" altLang="en-US"/>
              <a:t>然后上传</a:t>
            </a:r>
            <a:r>
              <a:rPr lang="en-US" altLang="zh-CN"/>
              <a:t>-</a:t>
            </a:r>
            <a:r>
              <a:rPr lang="zh-CN" altLang="en-US"/>
              <a:t>采购单位也是必填选择，不然后面准入申请无法关联</a:t>
            </a:r>
            <a:r>
              <a:rPr lang="zh-CN" altLang="en-US"/>
              <a:t>资质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" y="1407160"/>
            <a:ext cx="9441180" cy="2315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3803015"/>
            <a:ext cx="9375775" cy="2931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、新增准入申请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准入管理</a:t>
            </a:r>
            <a:r>
              <a:rPr lang="en-US" altLang="zh-CN"/>
              <a:t>-</a:t>
            </a:r>
            <a:r>
              <a:rPr lang="zh-CN" altLang="en-US"/>
              <a:t>准入申请点击新增申请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填写必填信息</a:t>
            </a:r>
            <a:r>
              <a:rPr lang="en-US" altLang="zh-CN"/>
              <a:t>-</a:t>
            </a:r>
            <a:r>
              <a:rPr lang="zh-CN" altLang="en-US"/>
              <a:t>添加资质</a:t>
            </a:r>
            <a:r>
              <a:rPr lang="en-US" altLang="zh-CN"/>
              <a:t>-</a:t>
            </a:r>
            <a:r>
              <a:rPr lang="zh-CN" altLang="en-US"/>
              <a:t>点击保存</a:t>
            </a:r>
            <a:r>
              <a:rPr lang="en-US" altLang="zh-CN"/>
              <a:t>-</a:t>
            </a:r>
            <a:r>
              <a:rPr lang="zh-CN" altLang="en-US"/>
              <a:t>然后提交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1407160"/>
            <a:ext cx="7703820" cy="2586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390" y="1536065"/>
            <a:ext cx="6321425" cy="25984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864610"/>
            <a:ext cx="6586855" cy="29933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Q2ZWU2YjJmODY5NmZmNzlkMzg2NzBiNWIxNWNmMz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WPS 演示</Application>
  <PresentationFormat>宽屏</PresentationFormat>
  <Paragraphs>69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苏志伟</cp:lastModifiedBy>
  <cp:revision>60</cp:revision>
  <dcterms:created xsi:type="dcterms:W3CDTF">2023-08-09T12:44:00Z</dcterms:created>
  <dcterms:modified xsi:type="dcterms:W3CDTF">2026-03-05T07:47:03Z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886B91FC51864652AB97AD3C98E74BDE_13</vt:lpwstr>
  </property>
  <property fmtid="{D5CDD505-2E9C-101B-9397-08002B2CF9AE}" pid="3" name="KSOProductBuildVer">
    <vt:lpwstr>2052-12.1.0.25225</vt:lpwstr>
  </property>
</Properties>
</file>